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17" r:id="rId1"/>
    <p:sldMasterId id="2147483730" r:id="rId2"/>
    <p:sldMasterId id="2147483704" r:id="rId3"/>
    <p:sldMasterId id="2147483670" r:id="rId4"/>
    <p:sldMasterId id="2147483684" r:id="rId5"/>
    <p:sldMasterId id="2147483736" r:id="rId6"/>
  </p:sldMasterIdLst>
  <p:notesMasterIdLst>
    <p:notesMasterId r:id="rId13"/>
  </p:notesMasterIdLst>
  <p:sldIdLst>
    <p:sldId id="583" r:id="rId7"/>
    <p:sldId id="584" r:id="rId8"/>
    <p:sldId id="590" r:id="rId9"/>
    <p:sldId id="591" r:id="rId10"/>
    <p:sldId id="587" r:id="rId11"/>
    <p:sldId id="588" r:id="rId12"/>
  </p:sldIdLst>
  <p:sldSz cx="12192000" cy="6858000"/>
  <p:notesSz cx="6669088" cy="9753600"/>
  <p:embeddedFontLst>
    <p:embeddedFont>
      <p:font typeface="SK Sans" pitchFamily="2" charset="0"/>
      <p:regular r:id="rId14"/>
      <p:bold r:id="rId15"/>
    </p:embeddedFont>
    <p:embeddedFont>
      <p:font typeface="SK Sans Black" pitchFamily="2" charset="0"/>
      <p:bold r:id="rId16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0974"/>
    <a:srgbClr val="6F2282"/>
    <a:srgbClr val="CBC4BC"/>
    <a:srgbClr val="E782A9"/>
    <a:srgbClr val="702082"/>
    <a:srgbClr val="732181"/>
    <a:srgbClr val="00CCFF"/>
    <a:srgbClr val="CE61B5"/>
    <a:srgbClr val="8547AD"/>
    <a:srgbClr val="FF64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Mörkt format 1 - Dekorfärg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Format med tema 2 - dekorfärg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Format med tema 1 - dekorfär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Inget format, tabellrutnä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8" autoAdjust="0"/>
    <p:restoredTop sz="91523" autoAdjust="0"/>
  </p:normalViewPr>
  <p:slideViewPr>
    <p:cSldViewPr snapToGrid="0" showGuides="1">
      <p:cViewPr varScale="1">
        <p:scale>
          <a:sx n="159" d="100"/>
          <a:sy n="159" d="100"/>
        </p:scale>
        <p:origin x="2628" y="138"/>
      </p:cViewPr>
      <p:guideLst>
        <p:guide/>
        <p:guide orient="horz" pos="2160"/>
      </p:guideLst>
    </p:cSldViewPr>
  </p:slideViewPr>
  <p:notesTextViewPr>
    <p:cViewPr>
      <p:scale>
        <a:sx n="185" d="100"/>
        <a:sy n="18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11" d="100"/>
          <a:sy n="111" d="100"/>
        </p:scale>
        <p:origin x="523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font" Target="fonts/font2.fntdata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63B582-C2F3-4C61-96F9-F512B261FDE7}" type="datetimeFigureOut">
              <a:rPr lang="sv-SE" smtClean="0"/>
              <a:t>2026-02-17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84138" y="731838"/>
            <a:ext cx="6500812" cy="3657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66909" y="4632960"/>
            <a:ext cx="5335270" cy="438912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264227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777607" y="9264227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7F7FA-F7D4-4C85-9A8E-AB1E4C44A50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304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0074" cy="6858000"/>
          </a:xfrm>
          <a:prstGeom prst="rect">
            <a:avLst/>
          </a:prstGeom>
        </p:spPr>
      </p:pic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4796-AD78-460C-B571-07C125A547A9}" type="datetimeFigureOut">
              <a:rPr lang="sv-SE" smtClean="0"/>
              <a:pPr/>
              <a:t>2026-02-17</a:t>
            </a:fld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1184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Lila">
    <p:bg>
      <p:bgPr>
        <a:solidFill>
          <a:srgbClr val="6F2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4796-AD78-460C-B571-07C125A547A9}" type="datetimeFigureOut">
              <a:rPr lang="sv-SE" smtClean="0"/>
              <a:t>2026-02-17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6922-7DE3-409A-872E-704DE8994A27}" type="slidenum">
              <a:rPr lang="sv-SE" smtClean="0"/>
              <a:t>‹#›</a:t>
            </a:fld>
            <a:endParaRPr lang="sv-SE"/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159" y="2281136"/>
            <a:ext cx="2302868" cy="229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943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innehåll - Lil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ED4796-AD78-460C-B571-07C125A547A9}" type="datetimeFigureOut">
              <a:rPr lang="sv-SE" smtClean="0"/>
              <a:pPr/>
              <a:t>2026-02-17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745067" y="770467"/>
            <a:ext cx="10701867" cy="1504183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1"/>
                </a:solidFill>
                <a:latin typeface="SK Sans Black" pitchFamily="2" charset="0"/>
              </a:defRPr>
            </a:lvl1pPr>
          </a:lstStyle>
          <a:p>
            <a:br>
              <a:rPr lang="sv-SE" dirty="0"/>
            </a:br>
            <a:r>
              <a:rPr lang="sv-SE" dirty="0"/>
              <a:t>Klicka här för att ändra format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745066" y="2369128"/>
            <a:ext cx="5001107" cy="3855028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sz="1800">
                <a:solidFill>
                  <a:schemeClr val="bg1"/>
                </a:solidFill>
                <a:latin typeface="SK Sans" pitchFamily="2" charset="0"/>
              </a:defRPr>
            </a:lvl1pPr>
            <a:lvl2pPr>
              <a:buClr>
                <a:schemeClr val="bg1"/>
              </a:buClr>
              <a:defRPr sz="1800">
                <a:solidFill>
                  <a:schemeClr val="bg1"/>
                </a:solidFill>
                <a:latin typeface="SK Sans" pitchFamily="2" charset="0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SK Sans" pitchFamily="2" charset="0"/>
              </a:defRPr>
            </a:lvl3pPr>
            <a:lvl4pPr>
              <a:buClr>
                <a:schemeClr val="bg1"/>
              </a:buClr>
              <a:defRPr sz="1800">
                <a:solidFill>
                  <a:schemeClr val="bg1"/>
                </a:solidFill>
                <a:latin typeface="SK Sans" pitchFamily="2" charset="0"/>
              </a:defRPr>
            </a:lvl4pPr>
            <a:lvl5pPr>
              <a:buClr>
                <a:schemeClr val="bg1"/>
              </a:buClr>
              <a:defRPr sz="1800">
                <a:solidFill>
                  <a:schemeClr val="bg1"/>
                </a:solidFill>
                <a:latin typeface="SK Sans" pitchFamily="2" charset="0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bild 5"/>
          <p:cNvSpPr>
            <a:spLocks noGrp="1"/>
          </p:cNvSpPr>
          <p:nvPr>
            <p:ph type="pic" sz="quarter" idx="13"/>
          </p:nvPr>
        </p:nvSpPr>
        <p:spPr>
          <a:xfrm>
            <a:off x="5870863" y="2369126"/>
            <a:ext cx="5576069" cy="3855029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13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942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Rubrik och innehåll - Rosa">
    <p:bg>
      <p:bgPr>
        <a:solidFill>
          <a:srgbClr val="E782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ED4796-AD78-460C-B571-07C125A547A9}" type="datetimeFigureOut">
              <a:rPr lang="sv-SE" smtClean="0"/>
              <a:pPr/>
              <a:t>2026-02-17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745067" y="770467"/>
            <a:ext cx="10701867" cy="1504183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6F2282"/>
                </a:solidFill>
                <a:latin typeface="SK Sans Black" pitchFamily="2" charset="0"/>
              </a:defRPr>
            </a:lvl1pPr>
          </a:lstStyle>
          <a:p>
            <a:br>
              <a:rPr lang="sv-SE" dirty="0"/>
            </a:br>
            <a:r>
              <a:rPr lang="sv-SE" dirty="0"/>
              <a:t>Klicka här för att ändra format</a:t>
            </a:r>
          </a:p>
        </p:txBody>
      </p:sp>
      <p:sp>
        <p:nvSpPr>
          <p:cNvPr id="12" name="Platshållare för innehåll 2"/>
          <p:cNvSpPr>
            <a:spLocks noGrp="1"/>
          </p:cNvSpPr>
          <p:nvPr>
            <p:ph idx="1"/>
          </p:nvPr>
        </p:nvSpPr>
        <p:spPr>
          <a:xfrm>
            <a:off x="745066" y="2369128"/>
            <a:ext cx="5001107" cy="3844638"/>
          </a:xfrm>
          <a:prstGeom prst="rect">
            <a:avLst/>
          </a:prstGeom>
        </p:spPr>
        <p:txBody>
          <a:bodyPr/>
          <a:lstStyle>
            <a:lvl1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1pPr>
            <a:lvl2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2pPr>
            <a:lvl3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3pPr>
            <a:lvl4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4pPr>
            <a:lvl5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Platshållare för bild 5"/>
          <p:cNvSpPr>
            <a:spLocks noGrp="1"/>
          </p:cNvSpPr>
          <p:nvPr>
            <p:ph type="pic" sz="quarter" idx="13"/>
          </p:nvPr>
        </p:nvSpPr>
        <p:spPr>
          <a:xfrm>
            <a:off x="5870863" y="2369127"/>
            <a:ext cx="5576069" cy="3844638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14" name="Bildobjekt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55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Rubrik och innehåll - Grå">
    <p:bg>
      <p:bgPr>
        <a:solidFill>
          <a:srgbClr val="CBC4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ED4796-AD78-460C-B571-07C125A547A9}" type="datetimeFigureOut">
              <a:rPr lang="sv-SE" smtClean="0"/>
              <a:pPr/>
              <a:t>2026-02-17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45067" y="770467"/>
            <a:ext cx="10701867" cy="1504183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6F2282"/>
                </a:solidFill>
                <a:latin typeface="SK Sans Black" pitchFamily="2" charset="0"/>
              </a:defRPr>
            </a:lvl1pPr>
          </a:lstStyle>
          <a:p>
            <a:br>
              <a:rPr lang="sv-SE" dirty="0"/>
            </a:br>
            <a:r>
              <a:rPr lang="sv-SE" dirty="0"/>
              <a:t>Klicka här för att ändra format</a:t>
            </a:r>
          </a:p>
        </p:txBody>
      </p:sp>
      <p:sp>
        <p:nvSpPr>
          <p:cNvPr id="8" name="Platshållare för innehåll 2"/>
          <p:cNvSpPr>
            <a:spLocks noGrp="1"/>
          </p:cNvSpPr>
          <p:nvPr>
            <p:ph idx="1"/>
          </p:nvPr>
        </p:nvSpPr>
        <p:spPr>
          <a:xfrm>
            <a:off x="745066" y="2369128"/>
            <a:ext cx="5001107" cy="3855028"/>
          </a:xfrm>
          <a:prstGeom prst="rect">
            <a:avLst/>
          </a:prstGeom>
        </p:spPr>
        <p:txBody>
          <a:bodyPr/>
          <a:lstStyle>
            <a:lvl1pPr>
              <a:buClr>
                <a:srgbClr val="510974"/>
              </a:buClr>
              <a:defRPr sz="1800">
                <a:solidFill>
                  <a:srgbClr val="510974"/>
                </a:solidFill>
                <a:latin typeface="SK Sans" pitchFamily="2" charset="0"/>
              </a:defRPr>
            </a:lvl1pPr>
            <a:lvl2pPr>
              <a:buClr>
                <a:srgbClr val="510974"/>
              </a:buClr>
              <a:defRPr sz="1800">
                <a:solidFill>
                  <a:srgbClr val="510974"/>
                </a:solidFill>
                <a:latin typeface="SK Sans" pitchFamily="2" charset="0"/>
              </a:defRPr>
            </a:lvl2pPr>
            <a:lvl3pPr>
              <a:buClr>
                <a:srgbClr val="510974"/>
              </a:buClr>
              <a:defRPr sz="1800">
                <a:solidFill>
                  <a:srgbClr val="510974"/>
                </a:solidFill>
                <a:latin typeface="SK Sans" pitchFamily="2" charset="0"/>
              </a:defRPr>
            </a:lvl3pPr>
            <a:lvl4pPr>
              <a:buClr>
                <a:srgbClr val="510974"/>
              </a:buClr>
              <a:defRPr sz="1800">
                <a:solidFill>
                  <a:srgbClr val="510974"/>
                </a:solidFill>
                <a:latin typeface="SK Sans" pitchFamily="2" charset="0"/>
              </a:defRPr>
            </a:lvl4pPr>
            <a:lvl5pPr>
              <a:buClr>
                <a:srgbClr val="510974"/>
              </a:buClr>
              <a:defRPr sz="1800">
                <a:solidFill>
                  <a:srgbClr val="510974"/>
                </a:solidFill>
                <a:latin typeface="SK Sans" pitchFamily="2" charset="0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 5"/>
          <p:cNvSpPr>
            <a:spLocks noGrp="1"/>
          </p:cNvSpPr>
          <p:nvPr>
            <p:ph type="pic" sz="quarter" idx="13"/>
          </p:nvPr>
        </p:nvSpPr>
        <p:spPr>
          <a:xfrm>
            <a:off x="5870863" y="2274650"/>
            <a:ext cx="5576069" cy="3949505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88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 - 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4796-AD78-460C-B571-07C125A547A9}" type="datetimeFigureOut">
              <a:rPr lang="sv-SE" smtClean="0"/>
              <a:t>2026-02-17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6922-7DE3-409A-872E-704DE8994A27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Rubrik 1"/>
          <p:cNvSpPr>
            <a:spLocks noGrp="1"/>
          </p:cNvSpPr>
          <p:nvPr>
            <p:ph type="title" hasCustomPrompt="1"/>
          </p:nvPr>
        </p:nvSpPr>
        <p:spPr>
          <a:xfrm>
            <a:off x="745067" y="770467"/>
            <a:ext cx="10701867" cy="1504183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6F2282"/>
                </a:solidFill>
                <a:latin typeface="SK Sans Black" pitchFamily="2" charset="0"/>
              </a:defRPr>
            </a:lvl1pPr>
          </a:lstStyle>
          <a:p>
            <a:br>
              <a:rPr lang="sv-SE" dirty="0"/>
            </a:br>
            <a:r>
              <a:rPr lang="sv-SE" dirty="0"/>
              <a:t>Klicka här för att ändra format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"/>
          </p:nvPr>
        </p:nvSpPr>
        <p:spPr>
          <a:xfrm>
            <a:off x="745066" y="2369128"/>
            <a:ext cx="5001107" cy="3844638"/>
          </a:xfrm>
          <a:prstGeom prst="rect">
            <a:avLst/>
          </a:prstGeom>
        </p:spPr>
        <p:txBody>
          <a:bodyPr/>
          <a:lstStyle>
            <a:lvl1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1pPr>
            <a:lvl2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2pPr>
            <a:lvl3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3pPr>
            <a:lvl4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4pPr>
            <a:lvl5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2" name="Platshållare för bild 5"/>
          <p:cNvSpPr>
            <a:spLocks noGrp="1"/>
          </p:cNvSpPr>
          <p:nvPr>
            <p:ph type="pic" sz="quarter" idx="13"/>
          </p:nvPr>
        </p:nvSpPr>
        <p:spPr>
          <a:xfrm>
            <a:off x="5870863" y="2369127"/>
            <a:ext cx="5576069" cy="3844638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13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341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010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 bild">
    <p:bg>
      <p:bgPr>
        <a:solidFill>
          <a:srgbClr val="CBC4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rubrik 1"/>
          <p:cNvSpPr>
            <a:spLocks noGrp="1"/>
          </p:cNvSpPr>
          <p:nvPr>
            <p:ph type="title"/>
          </p:nvPr>
        </p:nvSpPr>
        <p:spPr>
          <a:xfrm>
            <a:off x="745068" y="770467"/>
            <a:ext cx="6988145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10" name="Platshållare för text 2"/>
          <p:cNvSpPr>
            <a:spLocks noGrp="1"/>
          </p:cNvSpPr>
          <p:nvPr>
            <p:ph idx="1"/>
          </p:nvPr>
        </p:nvSpPr>
        <p:spPr>
          <a:xfrm>
            <a:off x="782137" y="2012951"/>
            <a:ext cx="6951076" cy="43370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2" name="Bildobjekt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321" y="0"/>
            <a:ext cx="6098679" cy="6858000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340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Helsidesbild">
    <p:bg>
      <p:bgPr>
        <a:solidFill>
          <a:srgbClr val="7020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159" y="2281136"/>
            <a:ext cx="2302868" cy="229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915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format super">
    <p:bg>
      <p:bgPr>
        <a:solidFill>
          <a:srgbClr val="E782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2850" y="815005"/>
            <a:ext cx="10824082" cy="3835405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9600"/>
              </a:lnSpc>
              <a:defRPr sz="9500" baseline="0"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18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format super - grå">
    <p:bg>
      <p:bgPr>
        <a:solidFill>
          <a:srgbClr val="CBC4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  <p:sp>
        <p:nvSpPr>
          <p:cNvPr id="6" name="Rubrik 1"/>
          <p:cNvSpPr>
            <a:spLocks noGrp="1"/>
          </p:cNvSpPr>
          <p:nvPr>
            <p:ph type="ctrTitle"/>
          </p:nvPr>
        </p:nvSpPr>
        <p:spPr>
          <a:xfrm>
            <a:off x="622850" y="815005"/>
            <a:ext cx="10824082" cy="3835405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9600"/>
              </a:lnSpc>
              <a:defRPr sz="9500" baseline="0">
                <a:solidFill>
                  <a:srgbClr val="510974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476582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format super -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  <p:sp>
        <p:nvSpPr>
          <p:cNvPr id="6" name="Rubrik 1"/>
          <p:cNvSpPr>
            <a:spLocks noGrp="1"/>
          </p:cNvSpPr>
          <p:nvPr>
            <p:ph type="ctrTitle"/>
          </p:nvPr>
        </p:nvSpPr>
        <p:spPr>
          <a:xfrm>
            <a:off x="622850" y="815005"/>
            <a:ext cx="10824082" cy="3835405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9600"/>
              </a:lnSpc>
              <a:defRPr sz="9500" baseline="0">
                <a:solidFill>
                  <a:srgbClr val="510974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341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80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format super - lil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  <p:sp>
        <p:nvSpPr>
          <p:cNvPr id="8" name="Rubrik 1"/>
          <p:cNvSpPr>
            <a:spLocks noGrp="1"/>
          </p:cNvSpPr>
          <p:nvPr>
            <p:ph type="ctrTitle"/>
          </p:nvPr>
        </p:nvSpPr>
        <p:spPr>
          <a:xfrm>
            <a:off x="622850" y="815005"/>
            <a:ext cx="10824082" cy="3835405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9600"/>
              </a:lnSpc>
              <a:defRPr sz="9500" baseline="0"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4181505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apitelsida">
    <p:bg>
      <p:bgPr>
        <a:solidFill>
          <a:srgbClr val="E782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45067" y="4164495"/>
            <a:ext cx="10701865" cy="1222512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latin typeface="SK Sans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datum</a:t>
            </a:r>
            <a:br>
              <a:rPr lang="sv-SE" dirty="0"/>
            </a:br>
            <a:r>
              <a:rPr lang="sv-SE" dirty="0"/>
              <a:t>Klicka här för att ange ditt namn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  <p:sp>
        <p:nvSpPr>
          <p:cNvPr id="9" name="Rubrik 1"/>
          <p:cNvSpPr>
            <a:spLocks noGrp="1"/>
          </p:cNvSpPr>
          <p:nvPr>
            <p:ph type="ctrTitle" hasCustomPrompt="1"/>
          </p:nvPr>
        </p:nvSpPr>
        <p:spPr>
          <a:xfrm>
            <a:off x="745067" y="1828348"/>
            <a:ext cx="10701868" cy="2306158"/>
          </a:xfrm>
        </p:spPr>
        <p:txBody>
          <a:bodyPr lIns="0" tIns="0" rIns="0" bIns="0" anchor="b">
            <a:noAutofit/>
          </a:bodyPr>
          <a:lstStyle>
            <a:lvl1pPr algn="ctr">
              <a:lnSpc>
                <a:spcPts val="8800"/>
              </a:lnSpc>
              <a:defRPr sz="8000"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Klicka här för att</a:t>
            </a:r>
            <a:br>
              <a:rPr lang="sv-SE" dirty="0"/>
            </a:br>
            <a:r>
              <a:rPr lang="sv-SE" dirty="0"/>
              <a:t>ändra format</a:t>
            </a:r>
          </a:p>
        </p:txBody>
      </p:sp>
    </p:spTree>
    <p:extLst>
      <p:ext uri="{BB962C8B-B14F-4D97-AF65-F5344CB8AC3E}">
        <p14:creationId xmlns:p14="http://schemas.microsoft.com/office/powerpoint/2010/main" val="2587431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Kapitelsida">
    <p:bg>
      <p:bgPr>
        <a:solidFill>
          <a:srgbClr val="6F2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45067" y="4164495"/>
            <a:ext cx="10701865" cy="1222512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latin typeface="SK Sans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datum</a:t>
            </a:r>
            <a:br>
              <a:rPr lang="sv-SE" dirty="0"/>
            </a:br>
            <a:r>
              <a:rPr lang="sv-SE" dirty="0"/>
              <a:t>Klicka här för att ange ditt namn</a:t>
            </a:r>
          </a:p>
        </p:txBody>
      </p:sp>
      <p:sp>
        <p:nvSpPr>
          <p:cNvPr id="8" name="Rubrik 1"/>
          <p:cNvSpPr>
            <a:spLocks noGrp="1"/>
          </p:cNvSpPr>
          <p:nvPr>
            <p:ph type="ctrTitle" hasCustomPrompt="1"/>
          </p:nvPr>
        </p:nvSpPr>
        <p:spPr>
          <a:xfrm>
            <a:off x="745067" y="1828348"/>
            <a:ext cx="10701868" cy="2306158"/>
          </a:xfrm>
        </p:spPr>
        <p:txBody>
          <a:bodyPr lIns="0" tIns="0" rIns="0" bIns="0" anchor="b">
            <a:noAutofit/>
          </a:bodyPr>
          <a:lstStyle>
            <a:lvl1pPr algn="ctr">
              <a:lnSpc>
                <a:spcPts val="8800"/>
              </a:lnSpc>
              <a:defRPr sz="8000"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Klicka här för att</a:t>
            </a:r>
            <a:br>
              <a:rPr lang="sv-SE" dirty="0"/>
            </a:br>
            <a:r>
              <a:rPr lang="sv-SE" dirty="0"/>
              <a:t>ändra format</a:t>
            </a:r>
          </a:p>
        </p:txBody>
      </p:sp>
    </p:spTree>
    <p:extLst>
      <p:ext uri="{BB962C8B-B14F-4D97-AF65-F5344CB8AC3E}">
        <p14:creationId xmlns:p14="http://schemas.microsoft.com/office/powerpoint/2010/main" val="3411690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Kapitelsida">
    <p:bg>
      <p:bgPr>
        <a:solidFill>
          <a:srgbClr val="CBC4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  <p:sp>
        <p:nvSpPr>
          <p:cNvPr id="9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45067" y="4164495"/>
            <a:ext cx="10701865" cy="1222512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800" b="0" baseline="0">
                <a:solidFill>
                  <a:srgbClr val="510974"/>
                </a:solidFill>
                <a:latin typeface="SK Sans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datum</a:t>
            </a:r>
            <a:br>
              <a:rPr lang="sv-SE" dirty="0"/>
            </a:br>
            <a:r>
              <a:rPr lang="sv-SE" dirty="0"/>
              <a:t>Klicka här för att ange ditt namn</a:t>
            </a:r>
          </a:p>
        </p:txBody>
      </p:sp>
      <p:sp>
        <p:nvSpPr>
          <p:cNvPr id="10" name="Rubrik 1"/>
          <p:cNvSpPr>
            <a:spLocks noGrp="1"/>
          </p:cNvSpPr>
          <p:nvPr>
            <p:ph type="ctrTitle" hasCustomPrompt="1"/>
          </p:nvPr>
        </p:nvSpPr>
        <p:spPr>
          <a:xfrm>
            <a:off x="745067" y="1828348"/>
            <a:ext cx="10701868" cy="2306158"/>
          </a:xfrm>
        </p:spPr>
        <p:txBody>
          <a:bodyPr lIns="0" tIns="0" rIns="0" bIns="0" anchor="b">
            <a:noAutofit/>
          </a:bodyPr>
          <a:lstStyle>
            <a:lvl1pPr algn="ctr">
              <a:lnSpc>
                <a:spcPts val="8800"/>
              </a:lnSpc>
              <a:defRPr sz="8000">
                <a:solidFill>
                  <a:srgbClr val="6F2282"/>
                </a:solidFill>
              </a:defRPr>
            </a:lvl1pPr>
          </a:lstStyle>
          <a:p>
            <a:r>
              <a:rPr lang="sv-SE" dirty="0"/>
              <a:t>Klicka här för att</a:t>
            </a:r>
            <a:br>
              <a:rPr lang="sv-SE" dirty="0"/>
            </a:br>
            <a:r>
              <a:rPr lang="sv-SE" dirty="0"/>
              <a:t>ändra format</a:t>
            </a:r>
          </a:p>
        </p:txBody>
      </p:sp>
    </p:spTree>
    <p:extLst>
      <p:ext uri="{BB962C8B-B14F-4D97-AF65-F5344CB8AC3E}">
        <p14:creationId xmlns:p14="http://schemas.microsoft.com/office/powerpoint/2010/main" val="20883103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Kap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  <p:sp>
        <p:nvSpPr>
          <p:cNvPr id="9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45067" y="4164495"/>
            <a:ext cx="10701865" cy="1222512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800" b="0" baseline="0">
                <a:solidFill>
                  <a:srgbClr val="510974"/>
                </a:solidFill>
                <a:latin typeface="SK Sans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datum</a:t>
            </a:r>
            <a:br>
              <a:rPr lang="sv-SE" dirty="0"/>
            </a:br>
            <a:r>
              <a:rPr lang="sv-SE" dirty="0"/>
              <a:t>Klicka här för att ange ditt namn</a:t>
            </a:r>
          </a:p>
        </p:txBody>
      </p:sp>
      <p:sp>
        <p:nvSpPr>
          <p:cNvPr id="10" name="Rubrik 1"/>
          <p:cNvSpPr>
            <a:spLocks noGrp="1"/>
          </p:cNvSpPr>
          <p:nvPr>
            <p:ph type="ctrTitle" hasCustomPrompt="1"/>
          </p:nvPr>
        </p:nvSpPr>
        <p:spPr>
          <a:xfrm>
            <a:off x="745067" y="1828348"/>
            <a:ext cx="10701868" cy="2306158"/>
          </a:xfrm>
        </p:spPr>
        <p:txBody>
          <a:bodyPr lIns="0" tIns="0" rIns="0" bIns="0" anchor="b">
            <a:noAutofit/>
          </a:bodyPr>
          <a:lstStyle>
            <a:lvl1pPr algn="ctr">
              <a:lnSpc>
                <a:spcPts val="8800"/>
              </a:lnSpc>
              <a:defRPr sz="8000">
                <a:solidFill>
                  <a:srgbClr val="6F2282"/>
                </a:solidFill>
              </a:defRPr>
            </a:lvl1pPr>
          </a:lstStyle>
          <a:p>
            <a:r>
              <a:rPr lang="sv-SE" dirty="0"/>
              <a:t>Klicka här för att</a:t>
            </a:r>
            <a:br>
              <a:rPr lang="sv-SE" dirty="0"/>
            </a:br>
            <a:r>
              <a:rPr lang="sv-SE" dirty="0"/>
              <a:t>ändra format</a:t>
            </a:r>
          </a:p>
        </p:txBody>
      </p:sp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341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591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ild">
    <p:bg>
      <p:bgPr>
        <a:solidFill>
          <a:srgbClr val="CBC4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rubrik 1"/>
          <p:cNvSpPr>
            <a:spLocks noGrp="1"/>
          </p:cNvSpPr>
          <p:nvPr>
            <p:ph type="title"/>
          </p:nvPr>
        </p:nvSpPr>
        <p:spPr>
          <a:xfrm>
            <a:off x="745068" y="770467"/>
            <a:ext cx="6988145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10" name="Platshållare för text 2"/>
          <p:cNvSpPr>
            <a:spLocks noGrp="1"/>
          </p:cNvSpPr>
          <p:nvPr>
            <p:ph idx="1"/>
          </p:nvPr>
        </p:nvSpPr>
        <p:spPr>
          <a:xfrm>
            <a:off x="782137" y="2012951"/>
            <a:ext cx="6951076" cy="43370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2" name="Bildobjekt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321" y="0"/>
            <a:ext cx="6098679" cy="6858000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70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rubrik 1"/>
          <p:cNvSpPr>
            <a:spLocks noGrp="1"/>
          </p:cNvSpPr>
          <p:nvPr>
            <p:ph type="title"/>
          </p:nvPr>
        </p:nvSpPr>
        <p:spPr>
          <a:xfrm>
            <a:off x="745068" y="770467"/>
            <a:ext cx="6988145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10" name="Platshållare för text 2"/>
          <p:cNvSpPr>
            <a:spLocks noGrp="1"/>
          </p:cNvSpPr>
          <p:nvPr>
            <p:ph idx="1"/>
          </p:nvPr>
        </p:nvSpPr>
        <p:spPr>
          <a:xfrm>
            <a:off x="782137" y="2012951"/>
            <a:ext cx="6951076" cy="43370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bild 12"/>
          <p:cNvSpPr>
            <a:spLocks noGrp="1"/>
          </p:cNvSpPr>
          <p:nvPr>
            <p:ph type="pic" sz="quarter" idx="14"/>
          </p:nvPr>
        </p:nvSpPr>
        <p:spPr>
          <a:xfrm>
            <a:off x="7924800" y="0"/>
            <a:ext cx="4267200" cy="685800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07880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Rubrik, text, bild, två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1"/>
          <p:cNvSpPr>
            <a:spLocks noGrp="1"/>
          </p:cNvSpPr>
          <p:nvPr>
            <p:ph type="title" hasCustomPrompt="1"/>
          </p:nvPr>
        </p:nvSpPr>
        <p:spPr>
          <a:xfrm>
            <a:off x="745067" y="770467"/>
            <a:ext cx="10701867" cy="1504183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6F2282"/>
                </a:solidFill>
                <a:latin typeface="SK Sans Black" pitchFamily="2" charset="0"/>
              </a:defRPr>
            </a:lvl1pPr>
          </a:lstStyle>
          <a:p>
            <a:br>
              <a:rPr lang="sv-SE" dirty="0"/>
            </a:br>
            <a:r>
              <a:rPr lang="sv-SE" dirty="0"/>
              <a:t>Klicka här för att ändra format</a:t>
            </a:r>
          </a:p>
        </p:txBody>
      </p:sp>
      <p:sp>
        <p:nvSpPr>
          <p:cNvPr id="1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745066" y="2307030"/>
            <a:ext cx="5307864" cy="3917126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 sz="1600">
                <a:solidFill>
                  <a:schemeClr val="tx1"/>
                </a:solidFill>
                <a:latin typeface="SK Sans" pitchFamily="2" charset="0"/>
              </a:defRPr>
            </a:lvl1pPr>
            <a:lvl2pPr marL="177800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2pPr>
            <a:lvl3pPr marL="355600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3pPr>
            <a:lvl4pPr marL="541338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4pPr>
            <a:lvl5pPr marL="719138" indent="0"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SK Sans" pitchFamily="2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4" name="Platshållare för innehåll 2"/>
          <p:cNvSpPr>
            <a:spLocks noGrp="1"/>
          </p:cNvSpPr>
          <p:nvPr>
            <p:ph idx="10" hasCustomPrompt="1"/>
          </p:nvPr>
        </p:nvSpPr>
        <p:spPr>
          <a:xfrm>
            <a:off x="6132443" y="2307028"/>
            <a:ext cx="5314489" cy="3917127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1pPr>
            <a:lvl2pPr marL="177800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2pPr>
            <a:lvl3pPr marL="355600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3pPr>
            <a:lvl4pPr marL="541338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4pPr>
            <a:lvl5pPr marL="719138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pic>
        <p:nvPicPr>
          <p:cNvPr id="16" name="Bildobjekt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6269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, bild, två spalter - lila">
    <p:bg>
      <p:bgPr>
        <a:solidFill>
          <a:srgbClr val="6F2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1"/>
          <p:cNvSpPr>
            <a:spLocks noGrp="1"/>
          </p:cNvSpPr>
          <p:nvPr>
            <p:ph type="title" hasCustomPrompt="1"/>
          </p:nvPr>
        </p:nvSpPr>
        <p:spPr>
          <a:xfrm>
            <a:off x="745067" y="770467"/>
            <a:ext cx="10701867" cy="1504183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1"/>
                </a:solidFill>
                <a:latin typeface="SK Sans Black" pitchFamily="2" charset="0"/>
              </a:defRPr>
            </a:lvl1pPr>
          </a:lstStyle>
          <a:p>
            <a:br>
              <a:rPr lang="sv-SE" dirty="0"/>
            </a:br>
            <a:r>
              <a:rPr lang="sv-SE" dirty="0"/>
              <a:t>Klicka här för att ändra format</a:t>
            </a:r>
          </a:p>
        </p:txBody>
      </p:sp>
      <p:pic>
        <p:nvPicPr>
          <p:cNvPr id="16" name="Bildobjekt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  <p:sp>
        <p:nvSpPr>
          <p:cNvPr id="6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745066" y="2307030"/>
            <a:ext cx="5307864" cy="3917126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 sz="1600">
                <a:solidFill>
                  <a:schemeClr val="bg1"/>
                </a:solidFill>
                <a:latin typeface="SK Sans" pitchFamily="2" charset="0"/>
              </a:defRPr>
            </a:lvl1pPr>
            <a:lvl2pPr marL="177800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2pPr>
            <a:lvl3pPr marL="355600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3pPr>
            <a:lvl4pPr marL="541338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4pPr>
            <a:lvl5pPr marL="719138" indent="0"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SK Sans" pitchFamily="2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0" hasCustomPrompt="1"/>
          </p:nvPr>
        </p:nvSpPr>
        <p:spPr>
          <a:xfrm>
            <a:off x="6132443" y="2307028"/>
            <a:ext cx="5314489" cy="3917127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  <a:latin typeface="SK Sans" pitchFamily="2" charset="0"/>
              </a:defRPr>
            </a:lvl1pPr>
            <a:lvl2pPr marL="177800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2pPr>
            <a:lvl3pPr marL="355600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3pPr>
            <a:lvl4pPr marL="541338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4pPr>
            <a:lvl5pPr marL="719138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453927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0"/>
          </p:nvPr>
        </p:nvSpPr>
        <p:spPr>
          <a:xfrm>
            <a:off x="4368801" y="1006475"/>
            <a:ext cx="7078132" cy="5326592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 dirty="0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latin typeface="SK Sans" pitchFamily="2" charset="0"/>
              </a:defRPr>
            </a:lvl1pPr>
          </a:lstStyle>
          <a:p>
            <a:fld id="{FFED4796-AD78-460C-B571-07C125A547A9}" type="datetimeFigureOut">
              <a:rPr lang="sv-SE" smtClean="0"/>
              <a:pPr/>
              <a:t>2026-02-17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latin typeface="SK Sans" pitchFamily="2" charset="0"/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Rubrik 4"/>
          <p:cNvSpPr>
            <a:spLocks noGrp="1"/>
          </p:cNvSpPr>
          <p:nvPr>
            <p:ph type="title" hasCustomPrompt="1"/>
          </p:nvPr>
        </p:nvSpPr>
        <p:spPr>
          <a:xfrm>
            <a:off x="745067" y="4487334"/>
            <a:ext cx="3399367" cy="901181"/>
          </a:xfrm>
        </p:spPr>
        <p:txBody>
          <a:bodyPr>
            <a:normAutofit/>
          </a:bodyPr>
          <a:lstStyle>
            <a:lvl1pPr>
              <a:defRPr sz="1400" b="1">
                <a:latin typeface="SK Sans" pitchFamily="2" charset="0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9" name="Platshållare för text 10"/>
          <p:cNvSpPr>
            <a:spLocks noGrp="1"/>
          </p:cNvSpPr>
          <p:nvPr>
            <p:ph type="body" sz="quarter" idx="14"/>
          </p:nvPr>
        </p:nvSpPr>
        <p:spPr>
          <a:xfrm>
            <a:off x="745067" y="5416549"/>
            <a:ext cx="3399367" cy="933451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5403394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302789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FED4796-AD78-460C-B571-07C125A547A9}" type="datetimeFigureOut">
              <a:rPr lang="sv-SE" smtClean="0"/>
              <a:pPr/>
              <a:t>2026-02-17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5"/>
          </p:nvPr>
        </p:nvSpPr>
        <p:spPr>
          <a:xfrm>
            <a:off x="4144433" y="3429000"/>
            <a:ext cx="3520723" cy="2921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/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6"/>
          </p:nvPr>
        </p:nvSpPr>
        <p:spPr>
          <a:xfrm>
            <a:off x="745067" y="2012950"/>
            <a:ext cx="8760884" cy="1060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Rubrik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14" name="Platshållare för diagram 7"/>
          <p:cNvSpPr>
            <a:spLocks noGrp="1"/>
          </p:cNvSpPr>
          <p:nvPr>
            <p:ph type="chart" sz="quarter" idx="17"/>
          </p:nvPr>
        </p:nvSpPr>
        <p:spPr>
          <a:xfrm>
            <a:off x="7926211" y="3429000"/>
            <a:ext cx="3520723" cy="2921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88088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elsidesbild">
    <p:bg>
      <p:bgPr>
        <a:solidFill>
          <a:srgbClr val="7020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159" y="2281136"/>
            <a:ext cx="2302868" cy="229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13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68357" y="397931"/>
            <a:ext cx="28448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sv-SE" sz="1000" smtClean="0">
                <a:solidFill>
                  <a:schemeClr val="accent1"/>
                </a:solidFill>
                <a:latin typeface="SK Sans" pitchFamily="2" charset="0"/>
              </a:defRPr>
            </a:lvl1pPr>
          </a:lstStyle>
          <a:p>
            <a:fld id="{FFED4796-AD78-460C-B571-07C125A547A9}" type="datetimeFigureOut">
              <a:rPr lang="sv-SE" smtClean="0"/>
              <a:pPr/>
              <a:t>2026-02-17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0972801" y="397931"/>
            <a:ext cx="5080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sv-SE" sz="1000" smtClean="0">
                <a:solidFill>
                  <a:schemeClr val="accent1"/>
                </a:solidFill>
                <a:latin typeface="SK Sans" pitchFamily="2" charset="0"/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83128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34" r:id="rId2"/>
    <p:sldLayoutId id="2147483724" r:id="rId3"/>
    <p:sldLayoutId id="2147483742" r:id="rId4"/>
    <p:sldLayoutId id="2147483745" r:id="rId5"/>
    <p:sldLayoutId id="2147483725" r:id="rId6"/>
    <p:sldLayoutId id="2147483753" r:id="rId7"/>
    <p:sldLayoutId id="2147483754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45067" y="770467"/>
            <a:ext cx="10701867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698043" y="2012951"/>
            <a:ext cx="6807908" cy="43370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68357" y="397931"/>
            <a:ext cx="28448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sv-SE" sz="1000" smtClean="0">
                <a:solidFill>
                  <a:schemeClr val="accent1"/>
                </a:solidFill>
                <a:latin typeface="SK Sans" pitchFamily="2" charset="0"/>
              </a:defRPr>
            </a:lvl1pPr>
          </a:lstStyle>
          <a:p>
            <a:fld id="{FFED4796-AD78-460C-B571-07C125A547A9}" type="datetimeFigureOut">
              <a:rPr lang="sv-SE" smtClean="0"/>
              <a:pPr/>
              <a:t>2026-02-17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0972801" y="397931"/>
            <a:ext cx="5080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sv-SE" sz="1000" smtClean="0">
                <a:solidFill>
                  <a:schemeClr val="accent1"/>
                </a:solidFill>
                <a:latin typeface="SK Sans" pitchFamily="2" charset="0"/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341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40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41" r:id="rId2"/>
    <p:sldLayoutId id="2147483751" r:id="rId3"/>
    <p:sldLayoutId id="2147483732" r:id="rId4"/>
    <p:sldLayoutId id="2147483748" r:id="rId5"/>
    <p:sldLayoutId id="2147483749" r:id="rId6"/>
    <p:sldLayoutId id="2147483750" r:id="rId7"/>
    <p:sldLayoutId id="2147483752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SK Sans Black" pitchFamily="2" charset="0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45068" y="770467"/>
            <a:ext cx="6988145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82137" y="2012951"/>
            <a:ext cx="6951076" cy="43370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341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02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1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SK Sans Black" pitchFamily="2" charset="0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45067" y="770467"/>
            <a:ext cx="10701867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698043" y="2012951"/>
            <a:ext cx="6807908" cy="43370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68357" y="397931"/>
            <a:ext cx="28448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sv-SE" sz="1000" smtClean="0">
                <a:solidFill>
                  <a:schemeClr val="accent1"/>
                </a:solidFill>
              </a:defRPr>
            </a:lvl1pPr>
          </a:lstStyle>
          <a:p>
            <a:fld id="{FFED4796-AD78-460C-B571-07C125A547A9}" type="datetimeFigureOut">
              <a:rPr lang="sv-SE" smtClean="0"/>
              <a:pPr/>
              <a:t>2026-02-17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0972801" y="397931"/>
            <a:ext cx="5080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sv-SE" sz="1000" smtClean="0">
                <a:solidFill>
                  <a:schemeClr val="accent1"/>
                </a:solidFill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341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01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6" r:id="rId2"/>
    <p:sldLayoutId id="2147483681" r:id="rId3"/>
    <p:sldLayoutId id="2147483680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SK Sans Black" pitchFamily="2" charset="0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45067" y="770467"/>
            <a:ext cx="10701867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698043" y="2012951"/>
            <a:ext cx="6807908" cy="43370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68357" y="397931"/>
            <a:ext cx="28448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sv-SE" sz="1000" smtClean="0">
                <a:solidFill>
                  <a:schemeClr val="accent1"/>
                </a:solidFill>
                <a:latin typeface="SK Sans" pitchFamily="2" charset="0"/>
              </a:defRPr>
            </a:lvl1pPr>
          </a:lstStyle>
          <a:p>
            <a:fld id="{FFED4796-AD78-460C-B571-07C125A547A9}" type="datetimeFigureOut">
              <a:rPr lang="sv-SE" smtClean="0"/>
              <a:pPr/>
              <a:t>2026-02-17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0972801" y="397931"/>
            <a:ext cx="5080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sv-SE" sz="1000" smtClean="0">
                <a:solidFill>
                  <a:schemeClr val="accent1"/>
                </a:solidFill>
                <a:latin typeface="SK Sans" pitchFamily="2" charset="0"/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341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066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SK Sans Black" pitchFamily="2" charset="0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45067" y="770467"/>
            <a:ext cx="10701867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698043" y="2012951"/>
            <a:ext cx="6807908" cy="43370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68357" y="397931"/>
            <a:ext cx="28448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sv-SE" sz="1000" smtClean="0">
                <a:solidFill>
                  <a:schemeClr val="accent1"/>
                </a:solidFill>
                <a:latin typeface="SK Sans" pitchFamily="2" charset="0"/>
              </a:defRPr>
            </a:lvl1pPr>
          </a:lstStyle>
          <a:p>
            <a:fld id="{FFED4796-AD78-460C-B571-07C125A547A9}" type="datetimeFigureOut">
              <a:rPr lang="sv-SE" smtClean="0"/>
              <a:pPr/>
              <a:t>2026-02-17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0972801" y="397931"/>
            <a:ext cx="5080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sv-SE" sz="1000" smtClean="0">
                <a:solidFill>
                  <a:schemeClr val="accent1"/>
                </a:solidFill>
                <a:latin typeface="SK Sans" pitchFamily="2" charset="0"/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341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11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SK Sans Black" pitchFamily="2" charset="0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elbilsladdning@skekraft.se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mailto:Elbilsladdning@skekraft.se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Supportrutin - </a:t>
            </a:r>
            <a:r>
              <a:rPr lang="sv-SE" dirty="0" err="1"/>
              <a:t>laddboxar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12126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Rutin felanmälan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Felanmälan mailas till </a:t>
            </a:r>
            <a:r>
              <a:rPr lang="sv-SE" dirty="0">
                <a:hlinkClick r:id="rId2"/>
              </a:rPr>
              <a:t>teknisksupport@skekraft.se</a:t>
            </a:r>
            <a:endParaRPr lang="sv-SE" dirty="0"/>
          </a:p>
          <a:p>
            <a:r>
              <a:rPr lang="sv-SE" dirty="0"/>
              <a:t>Säkerställ att platsnummer, kontaktuppgifter till vaktmästare/nycklar samt eventuella kontaktuppgifter till boende finns med i mailet</a:t>
            </a:r>
          </a:p>
          <a:p>
            <a:endParaRPr lang="sv-SE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4501" r="1450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778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AURA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Tar upp till en minut för laddning eller justeringar via </a:t>
            </a:r>
            <a:r>
              <a:rPr lang="sv-SE" dirty="0" err="1"/>
              <a:t>app</a:t>
            </a:r>
            <a:r>
              <a:rPr lang="sv-SE" dirty="0"/>
              <a:t> att starta eller nå fram</a:t>
            </a:r>
          </a:p>
          <a:p>
            <a:r>
              <a:rPr lang="sv-SE" dirty="0"/>
              <a:t>90 procent av felen avhjälps med omstart av jordfelsbrytare</a:t>
            </a:r>
          </a:p>
          <a:p>
            <a:r>
              <a:rPr lang="sv-SE" dirty="0"/>
              <a:t>Brytaren sitter i boxen enligt bild 5.</a:t>
            </a:r>
          </a:p>
          <a:p>
            <a:endParaRPr lang="sv-SE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3465" b="1346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241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AURA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06829" y="2274650"/>
            <a:ext cx="6400799" cy="4151088"/>
          </a:xfrm>
        </p:spPr>
        <p:txBody>
          <a:bodyPr/>
          <a:lstStyle/>
          <a:p>
            <a:r>
              <a:rPr lang="sv-SE" dirty="0"/>
              <a:t>Serienumret sitter på undersidan av laddaren alternativt inne i boxen är 10 siffror lång och slutar på ett A.</a:t>
            </a:r>
          </a:p>
          <a:p>
            <a:r>
              <a:rPr lang="sv-SE" dirty="0"/>
              <a:t>PSA/jordfelsbrytaren sitter inne i boxen. Till denna behöver ni en nyckel för att öppna. </a:t>
            </a:r>
          </a:p>
          <a:p>
            <a:r>
              <a:rPr lang="sv-SE" dirty="0"/>
              <a:t>Till höger ser du var PSA/Jordfelsbrytare samt serienummer sitter.</a:t>
            </a:r>
          </a:p>
          <a:p>
            <a:r>
              <a:rPr lang="sv-SE" dirty="0"/>
              <a:t>Brytaren i mitten är för boxen, brytarna ovanför uttaget är till uttagen.</a:t>
            </a:r>
          </a:p>
          <a:p>
            <a:r>
              <a:rPr lang="sv-SE" dirty="0"/>
              <a:t>Bryt samtliga och vänta 30 sekunder innan du slår på igen.</a:t>
            </a:r>
          </a:p>
          <a:p>
            <a:endParaRPr lang="sv-SE" dirty="0"/>
          </a:p>
        </p:txBody>
      </p:sp>
      <p:pic>
        <p:nvPicPr>
          <p:cNvPr id="5" name="Platshållare för bild 4"/>
          <p:cNvPicPr>
            <a:picLocks noGrp="1"/>
          </p:cNvPicPr>
          <p:nvPr>
            <p:ph type="pic" sz="quarter" idx="13"/>
          </p:nvPr>
        </p:nvPicPr>
        <p:blipFill>
          <a:blip r:embed="rId2"/>
          <a:srcRect t="17340" b="17340"/>
          <a:stretch>
            <a:fillRect/>
          </a:stretch>
        </p:blipFill>
        <p:spPr>
          <a:xfrm>
            <a:off x="7007628" y="2274650"/>
            <a:ext cx="4971011" cy="415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4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Kontaktuppgifter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Mail: </a:t>
            </a:r>
            <a:r>
              <a:rPr lang="sv-SE" u="sng" dirty="0"/>
              <a:t>teknisk</a:t>
            </a:r>
            <a:r>
              <a:rPr lang="sv-SE" dirty="0">
                <a:hlinkClick r:id="rId2"/>
              </a:rPr>
              <a:t>support@skekraft.se</a:t>
            </a:r>
            <a:endParaRPr lang="sv-SE" dirty="0"/>
          </a:p>
          <a:p>
            <a:r>
              <a:rPr lang="sv-SE" dirty="0"/>
              <a:t>Telefonnummer: 0910-772966</a:t>
            </a:r>
          </a:p>
          <a:p>
            <a:r>
              <a:rPr lang="sv-SE" dirty="0"/>
              <a:t>Öppettider 09:00-16:00</a:t>
            </a:r>
          </a:p>
          <a:p>
            <a:r>
              <a:rPr lang="sv-SE" dirty="0"/>
              <a:t>Lunchstängt: 11:00-12:00</a:t>
            </a:r>
          </a:p>
          <a:p>
            <a:r>
              <a:rPr lang="sv-SE" dirty="0"/>
              <a:t>Övrig tid: 0910-772550</a:t>
            </a:r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7741" r="774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738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0465825"/>
      </p:ext>
    </p:extLst>
  </p:cSld>
  <p:clrMapOvr>
    <a:masterClrMapping/>
  </p:clrMapOvr>
</p:sld>
</file>

<file path=ppt/theme/theme1.xml><?xml version="1.0" encoding="utf-8"?>
<a:theme xmlns:a="http://schemas.openxmlformats.org/drawingml/2006/main" name="2_Innehållssidor text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SK Sans Black"/>
        <a:ea typeface=""/>
        <a:cs typeface=""/>
      </a:majorFont>
      <a:minorFont>
        <a:latin typeface="S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_PPT_mall_START" id="{64A7C031-CBC7-4AE5-962B-7B62581516D2}" vid="{B346FA32-0C81-467E-A626-E0C54089F7B1}"/>
    </a:ext>
  </a:extLst>
</a:theme>
</file>

<file path=ppt/theme/theme2.xml><?xml version="1.0" encoding="utf-8"?>
<a:theme xmlns:a="http://schemas.openxmlformats.org/drawingml/2006/main" name="3_Kapitelsidor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SK Sans Black"/>
        <a:ea typeface=""/>
        <a:cs typeface=""/>
      </a:majorFont>
      <a:minorFont>
        <a:latin typeface="S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_PPT_mall_START" id="{64A7C031-CBC7-4AE5-962B-7B62581516D2}" vid="{03306282-959E-4452-8FDC-E71416F693AC}"/>
    </a:ext>
  </a:extLst>
</a:theme>
</file>

<file path=ppt/theme/theme3.xml><?xml version="1.0" encoding="utf-8"?>
<a:theme xmlns:a="http://schemas.openxmlformats.org/drawingml/2006/main" name="4_Bildlayouter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SK Sans Black"/>
        <a:ea typeface=""/>
        <a:cs typeface=""/>
      </a:majorFont>
      <a:minorFont>
        <a:latin typeface="S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_PPT_mall_START" id="{64A7C031-CBC7-4AE5-962B-7B62581516D2}" vid="{5DD6EA02-4D2D-4164-91DA-86EFB6FF0514}"/>
    </a:ext>
  </a:extLst>
</a:theme>
</file>

<file path=ppt/theme/theme4.xml><?xml version="1.0" encoding="utf-8"?>
<a:theme xmlns:a="http://schemas.openxmlformats.org/drawingml/2006/main" name="Fler bildlayouter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SK Sans Black"/>
        <a:ea typeface=""/>
        <a:cs typeface=""/>
      </a:majorFont>
      <a:minorFont>
        <a:latin typeface="S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_PPT_mall_START" id="{64A7C031-CBC7-4AE5-962B-7B62581516D2}" vid="{293B8D01-22AD-448D-AC0F-8F79BDF395FE}"/>
    </a:ext>
  </a:extLst>
</a:theme>
</file>

<file path=ppt/theme/theme5.xml><?xml version="1.0" encoding="utf-8"?>
<a:theme xmlns:a="http://schemas.openxmlformats.org/drawingml/2006/main" name="Diagramlayouter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SK Sans Black"/>
        <a:ea typeface=""/>
        <a:cs typeface=""/>
      </a:majorFont>
      <a:minorFont>
        <a:latin typeface="S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_PPT_mall_START" id="{64A7C031-CBC7-4AE5-962B-7B62581516D2}" vid="{F4B011CE-A04A-4723-85CA-935044554DA0}"/>
    </a:ext>
  </a:extLst>
</a:theme>
</file>

<file path=ppt/theme/theme6.xml><?xml version="1.0" encoding="utf-8"?>
<a:theme xmlns:a="http://schemas.openxmlformats.org/drawingml/2006/main" name="7_Avslutning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SK Sans Black"/>
        <a:ea typeface=""/>
        <a:cs typeface=""/>
      </a:majorFont>
      <a:minorFont>
        <a:latin typeface="S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_PPT_mall_START" id="{64A7C031-CBC7-4AE5-962B-7B62581516D2}" vid="{5502CC5E-F5F8-4F1D-8F34-11371C21F4A1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53</TotalTime>
  <Words>162</Words>
  <Application>Microsoft Office PowerPoint</Application>
  <PresentationFormat>Bredbild</PresentationFormat>
  <Paragraphs>20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6</vt:i4>
      </vt:variant>
      <vt:variant>
        <vt:lpstr>Bildrubriker</vt:lpstr>
      </vt:variant>
      <vt:variant>
        <vt:i4>6</vt:i4>
      </vt:variant>
    </vt:vector>
  </HeadingPairs>
  <TitlesOfParts>
    <vt:vector size="16" baseType="lpstr">
      <vt:lpstr>Calibri</vt:lpstr>
      <vt:lpstr>Arial</vt:lpstr>
      <vt:lpstr>SK Sans</vt:lpstr>
      <vt:lpstr>SK Sans Black</vt:lpstr>
      <vt:lpstr>2_Innehållssidor text</vt:lpstr>
      <vt:lpstr>3_Kapitelsidor</vt:lpstr>
      <vt:lpstr>4_Bildlayouter</vt:lpstr>
      <vt:lpstr>Fler bildlayouter</vt:lpstr>
      <vt:lpstr>Diagramlayouter</vt:lpstr>
      <vt:lpstr>7_Avslutning</vt:lpstr>
      <vt:lpstr>Supportrutin - laddboxar</vt:lpstr>
      <vt:lpstr>Rutin felanmälan</vt:lpstr>
      <vt:lpstr>AURA</vt:lpstr>
      <vt:lpstr>AURA</vt:lpstr>
      <vt:lpstr>Kontaktuppgifter</vt:lpstr>
      <vt:lpstr>PowerPoint-presentation</vt:lpstr>
    </vt:vector>
  </TitlesOfParts>
  <Company>Skellefteå Kraft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Supportrutin laddboxar</dc:title>
  <dc:creator>Daniel Degerman</dc:creator>
  <cp:lastModifiedBy>Nelia Karlsson</cp:lastModifiedBy>
  <cp:revision>9</cp:revision>
  <cp:lastPrinted>2019-02-07T07:33:14Z</cp:lastPrinted>
  <dcterms:created xsi:type="dcterms:W3CDTF">2023-02-28T09:25:23Z</dcterms:created>
  <dcterms:modified xsi:type="dcterms:W3CDTF">2026-02-17T08:53:58Z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DOCS AutoSave">
    <vt:lpwstr/>
  </property>
</Properties>
</file>